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5" r:id="rId4"/>
    <p:sldId id="274" r:id="rId5"/>
    <p:sldId id="275" r:id="rId6"/>
    <p:sldId id="276" r:id="rId7"/>
    <p:sldId id="263" r:id="rId8"/>
    <p:sldId id="258" r:id="rId9"/>
    <p:sldId id="264" r:id="rId10"/>
    <p:sldId id="270" r:id="rId11"/>
    <p:sldId id="259" r:id="rId12"/>
    <p:sldId id="273" r:id="rId13"/>
    <p:sldId id="268" r:id="rId14"/>
    <p:sldId id="271" r:id="rId15"/>
    <p:sldId id="272" r:id="rId16"/>
    <p:sldId id="260" r:id="rId17"/>
    <p:sldId id="269" r:id="rId18"/>
    <p:sldId id="277"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 torres" initials="lt" lastIdx="1" clrIdx="0">
    <p:extLst>
      <p:ext uri="{19B8F6BF-5375-455C-9EA6-DF929625EA0E}">
        <p15:presenceInfo xmlns:p15="http://schemas.microsoft.com/office/powerpoint/2012/main" userId="300780747c0deb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1ACBC-F049-4D35-9098-4C569882931A}" type="datetimeFigureOut">
              <a:rPr lang="es-CO" smtClean="0"/>
              <a:t>17/10/2023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464E3-B919-47B1-8613-4456D0386868}" type="slidenum">
              <a:rPr lang="es-CO" smtClean="0"/>
              <a:t>‹Nº›</a:t>
            </a:fld>
            <a:endParaRPr lang="es-CO"/>
          </a:p>
        </p:txBody>
      </p:sp>
    </p:spTree>
    <p:extLst>
      <p:ext uri="{BB962C8B-B14F-4D97-AF65-F5344CB8AC3E}">
        <p14:creationId xmlns:p14="http://schemas.microsoft.com/office/powerpoint/2010/main" val="19972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a:t>
            </a:fld>
            <a:endParaRPr lang="es-CO"/>
          </a:p>
        </p:txBody>
      </p:sp>
    </p:spTree>
    <p:extLst>
      <p:ext uri="{BB962C8B-B14F-4D97-AF65-F5344CB8AC3E}">
        <p14:creationId xmlns:p14="http://schemas.microsoft.com/office/powerpoint/2010/main" val="14838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9</a:t>
            </a:fld>
            <a:endParaRPr lang="es-CO"/>
          </a:p>
        </p:txBody>
      </p:sp>
    </p:spTree>
    <p:extLst>
      <p:ext uri="{BB962C8B-B14F-4D97-AF65-F5344CB8AC3E}">
        <p14:creationId xmlns:p14="http://schemas.microsoft.com/office/powerpoint/2010/main" val="41532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10</a:t>
            </a:fld>
            <a:endParaRPr lang="es-CO"/>
          </a:p>
        </p:txBody>
      </p:sp>
    </p:spTree>
    <p:extLst>
      <p:ext uri="{BB962C8B-B14F-4D97-AF65-F5344CB8AC3E}">
        <p14:creationId xmlns:p14="http://schemas.microsoft.com/office/powerpoint/2010/main" val="170147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16</a:t>
            </a:fld>
            <a:endParaRPr lang="es-CO"/>
          </a:p>
        </p:txBody>
      </p:sp>
    </p:spTree>
    <p:extLst>
      <p:ext uri="{BB962C8B-B14F-4D97-AF65-F5344CB8AC3E}">
        <p14:creationId xmlns:p14="http://schemas.microsoft.com/office/powerpoint/2010/main" val="148331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A3600-21FD-3E1F-CD12-F0EE60BE21F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86A534D-E74D-CFEC-9A55-B72034E52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842956D-D27D-56D9-E157-E05A26A35316}"/>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DD0F4CF0-3675-EEC8-3052-3C3FFA826E7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6925A5-3247-33E5-5C09-5C069A25A5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07955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CC876-E09E-3B06-2DDB-90CD56F0B1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B94C027-EE58-FF1E-2766-5C8B8A873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861C0C-BC57-E504-66A6-DBDC6389050E}"/>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3B62C062-D189-3D1F-3F1C-403BF15A5A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569DF37-9A32-1598-521A-49BB41F152C9}"/>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61744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154EB4-7398-2DEC-D1BD-665FCC5F18A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82B2020-7E43-961A-F54B-160D3605220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EEB8A9-C136-BA07-3A9B-D70354ADDF73}"/>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A4D1D1CA-293E-EC78-8F59-239CB2E8774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AF431-5F31-9873-EB59-A6B3CE5A568C}"/>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70956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2EAC7-7EA6-CAEC-27C1-76A538E351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CFCFCEA-4D0A-E317-7989-19CC9FA1C89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841EFF2-2F0E-8B38-69C5-C3B08EBB2DDC}"/>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BD94EA2A-5D9B-8EE3-A16F-3278F3929E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4A2ACA-E285-E4F1-1AE7-B4BC78A4AE0A}"/>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5259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E7228-131C-8BCF-92A6-E5E47C676E3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4F6914F-33E5-69F8-46EE-7352800A8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B281A8-68EB-25DA-18D3-708F0A43F706}"/>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7C08FAE1-140C-64C2-E7B4-897CDB382B1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AC0A383-6610-B3B8-1274-CE737B5D90BF}"/>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42667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4AB8A-79B3-065E-813A-4DBAF98299D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803358-953A-733E-0283-130DF2FAFF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BEA8D7A-5079-36DD-96ED-5BB5DAFB2FE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0851D383-401A-E74D-5993-1B6A8C5F7FC0}"/>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6" name="Marcador de pie de página 5">
            <a:extLst>
              <a:ext uri="{FF2B5EF4-FFF2-40B4-BE49-F238E27FC236}">
                <a16:creationId xmlns:a16="http://schemas.microsoft.com/office/drawing/2014/main" id="{A4B35AF7-85C6-48C9-9A10-A8FC9EE5406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E5CE9B-BF87-0AE1-E13F-7BCDD7967E0D}"/>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69554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CACE4-3ACA-12BF-A94F-51C10AD8B5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C6D19A-8E46-C121-4439-E1A05645A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9A5DE1-3188-EA1C-AC60-C6AB1409A65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694B8A8-C789-88DA-8CD1-F7C4375DF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6B894B-0992-CFBD-CF38-7A3C6544EF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DDC053E-E5A8-3926-6B6D-E4A62A16A718}"/>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8" name="Marcador de pie de página 7">
            <a:extLst>
              <a:ext uri="{FF2B5EF4-FFF2-40B4-BE49-F238E27FC236}">
                <a16:creationId xmlns:a16="http://schemas.microsoft.com/office/drawing/2014/main" id="{0851BE33-9C90-7FCE-3134-136CB7FC230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830FED08-848E-9680-C65A-161E65312A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90710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82352-D4A8-CB8E-8012-7DC18D340D1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E53DE55-601A-8A5D-41B2-0889633A9D80}"/>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4" name="Marcador de pie de página 3">
            <a:extLst>
              <a:ext uri="{FF2B5EF4-FFF2-40B4-BE49-F238E27FC236}">
                <a16:creationId xmlns:a16="http://schemas.microsoft.com/office/drawing/2014/main" id="{329278C3-E278-94AE-4676-1862651C82A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8E78994-CCA1-F961-9EA1-93222150B40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21896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4F8E6FE-B570-1617-7FD8-E745DB0AC9A9}"/>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3" name="Marcador de pie de página 2">
            <a:extLst>
              <a:ext uri="{FF2B5EF4-FFF2-40B4-BE49-F238E27FC236}">
                <a16:creationId xmlns:a16="http://schemas.microsoft.com/office/drawing/2014/main" id="{538CB4FA-AABC-6DA3-110A-049A7EC357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41DFF47-71ED-E798-8326-74873BE213D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05401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EF543-F6F4-224C-63B0-7F3B6DDD04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215679-B960-5CD3-9EB2-6970CCA9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FC21C8E-4E32-D86C-7FD4-3F77BE32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D14C13-CBA8-8F2F-F303-8C8BA75F479F}"/>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6" name="Marcador de pie de página 5">
            <a:extLst>
              <a:ext uri="{FF2B5EF4-FFF2-40B4-BE49-F238E27FC236}">
                <a16:creationId xmlns:a16="http://schemas.microsoft.com/office/drawing/2014/main" id="{23A5DD80-782D-5F30-40A5-92BED6D122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F04877-93FD-F4BA-48E5-99ACFD167C2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98161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B108-C872-1AF4-F963-46AB56AB47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AEA3ABF-9249-2379-1DCC-0CA4A5B3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AB432FD-A5F6-CB9B-2ABF-36A3045CC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3CA4FF-5622-0568-E569-EBC7803D216D}"/>
              </a:ext>
            </a:extLst>
          </p:cNvPr>
          <p:cNvSpPr>
            <a:spLocks noGrp="1"/>
          </p:cNvSpPr>
          <p:nvPr>
            <p:ph type="dt" sz="half" idx="10"/>
          </p:nvPr>
        </p:nvSpPr>
        <p:spPr/>
        <p:txBody>
          <a:bodyPr/>
          <a:lstStyle/>
          <a:p>
            <a:fld id="{B73F1B28-7A60-425A-98B3-C6A1D3D96514}" type="datetimeFigureOut">
              <a:rPr lang="es-CO" smtClean="0"/>
              <a:t>17/10/2023</a:t>
            </a:fld>
            <a:endParaRPr lang="es-CO"/>
          </a:p>
        </p:txBody>
      </p:sp>
      <p:sp>
        <p:nvSpPr>
          <p:cNvPr id="6" name="Marcador de pie de página 5">
            <a:extLst>
              <a:ext uri="{FF2B5EF4-FFF2-40B4-BE49-F238E27FC236}">
                <a16:creationId xmlns:a16="http://schemas.microsoft.com/office/drawing/2014/main" id="{FC7530BA-D940-CCE3-C827-5E5EB567587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09E7A8D-65EE-5BAC-61BC-355BDA7A3FC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48374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CBCA24-7BF3-8E33-7106-B41E430C1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84990FB-F1A3-23C1-A0A1-488020DD3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8E6068-42B3-F138-37F7-928B9ED89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F1B28-7A60-425A-98B3-C6A1D3D96514}" type="datetimeFigureOut">
              <a:rPr lang="es-CO" smtClean="0"/>
              <a:t>17/10/2023</a:t>
            </a:fld>
            <a:endParaRPr lang="es-CO"/>
          </a:p>
        </p:txBody>
      </p:sp>
      <p:sp>
        <p:nvSpPr>
          <p:cNvPr id="5" name="Marcador de pie de página 4">
            <a:extLst>
              <a:ext uri="{FF2B5EF4-FFF2-40B4-BE49-F238E27FC236}">
                <a16:creationId xmlns:a16="http://schemas.microsoft.com/office/drawing/2014/main" id="{172910FC-F234-2AE2-D971-04763740F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7D79464-9970-5D9D-0FCD-83048F09A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97F5C-419D-4793-BA3B-8A3269FAC75E}" type="slidenum">
              <a:rPr lang="es-CO" smtClean="0"/>
              <a:t>‹Nº›</a:t>
            </a:fld>
            <a:endParaRPr lang="es-CO"/>
          </a:p>
        </p:txBody>
      </p:sp>
    </p:spTree>
    <p:extLst>
      <p:ext uri="{BB962C8B-B14F-4D97-AF65-F5344CB8AC3E}">
        <p14:creationId xmlns:p14="http://schemas.microsoft.com/office/powerpoint/2010/main" val="193123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slide" Target="slide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5.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 Target="slide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 Target="slide1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 Target="slide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A4DczoidsV4&amp;pp=ygUOT3RyYSBwcmltYXZlcmE%3D" TargetMode="External"/><Relationship Id="rId5" Type="http://schemas.openxmlformats.org/officeDocument/2006/relationships/slide" Target="slide1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11.jpg"/><Relationship Id="rId3" Type="http://schemas.microsoft.com/office/2007/relationships/media" Target="../media/media2.m4a"/><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slide" Target="slide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slide" Target="slid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8.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9.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0">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262EA419-45AC-44FF-846A-F0F82C8CE5F4}"/>
              </a:ext>
            </a:extLst>
          </p:cNvPr>
          <p:cNvSpPr txBox="1"/>
          <p:nvPr/>
        </p:nvSpPr>
        <p:spPr>
          <a:xfrm>
            <a:off x="6807740" y="2332714"/>
            <a:ext cx="4391024" cy="1323439"/>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r>
              <a:rPr lang="en-US" sz="6000" b="1" dirty="0">
                <a:ln/>
                <a:solidFill>
                  <a:schemeClr val="bg1"/>
                </a:solidFill>
                <a:latin typeface="+mj-lt"/>
                <a:ea typeface="+mj-ea"/>
                <a:cs typeface="+mj-cs"/>
              </a:rPr>
              <a:t>QR</a:t>
            </a:r>
            <a:endParaRPr lang="en-US" sz="4000" b="1" dirty="0">
              <a:ln/>
              <a:solidFill>
                <a:schemeClr val="bg1"/>
              </a:solidFill>
              <a:latin typeface="+mj-lt"/>
              <a:ea typeface="+mj-ea"/>
              <a:cs typeface="+mj-cs"/>
            </a:endParaRPr>
          </a:p>
        </p:txBody>
      </p:sp>
      <p:pic>
        <p:nvPicPr>
          <p:cNvPr id="6" name="Imagen 5" descr="Código QR&#10;&#10;Descripción generada automáticamente">
            <a:extLst>
              <a:ext uri="{FF2B5EF4-FFF2-40B4-BE49-F238E27FC236}">
                <a16:creationId xmlns:a16="http://schemas.microsoft.com/office/drawing/2014/main" id="{978361D1-AF30-B7E9-83DC-9CE415836D26}"/>
              </a:ext>
            </a:extLst>
          </p:cNvPr>
          <p:cNvPicPr>
            <a:picLocks noChangeAspect="1"/>
          </p:cNvPicPr>
          <p:nvPr/>
        </p:nvPicPr>
        <p:blipFill rotWithShape="1">
          <a:blip r:embed="rId3">
            <a:extLst>
              <a:ext uri="{28A0092B-C50C-407E-A947-70E740481C1C}">
                <a14:useLocalDpi xmlns:a14="http://schemas.microsoft.com/office/drawing/2010/main" val="0"/>
              </a:ext>
            </a:extLst>
          </a:blip>
          <a:srcRect l="9020" r="764"/>
          <a:stretch/>
        </p:blipFill>
        <p:spPr>
          <a:xfrm>
            <a:off x="-90992" y="-544"/>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47" name="Group 42">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44" name="Freeform: Shape 4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ángulo: esquinas redondeadas 4">
            <a:extLst>
              <a:ext uri="{FF2B5EF4-FFF2-40B4-BE49-F238E27FC236}">
                <a16:creationId xmlns:a16="http://schemas.microsoft.com/office/drawing/2014/main" id="{237D63A4-0441-2153-551A-F391B7C59A71}"/>
              </a:ext>
            </a:extLst>
          </p:cNvPr>
          <p:cNvSpPr/>
          <p:nvPr/>
        </p:nvSpPr>
        <p:spPr>
          <a:xfrm>
            <a:off x="6981826" y="3146400"/>
            <a:ext cx="4391024" cy="1846224"/>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s-CO" sz="2400" dirty="0">
                <a:solidFill>
                  <a:schemeClr val="tx1">
                    <a:alpha val="80000"/>
                  </a:schemeClr>
                </a:solidFill>
                <a:latin typeface="Batang" panose="02030600000101010101" pitchFamily="18" charset="-127"/>
                <a:ea typeface="Batang" panose="02030600000101010101" pitchFamily="18" charset="-127"/>
              </a:rPr>
              <a:t>Bienvenidos,</a:t>
            </a:r>
            <a:r>
              <a:rPr lang="en-US" sz="2400" dirty="0">
                <a:solidFill>
                  <a:schemeClr val="tx1">
                    <a:alpha val="80000"/>
                  </a:schemeClr>
                </a:solidFill>
                <a:latin typeface="Batang" panose="02030600000101010101" pitchFamily="18" charset="-127"/>
                <a:ea typeface="Batang" panose="02030600000101010101" pitchFamily="18" charset="-127"/>
              </a:rPr>
              <a:t> Este Código QR les </a:t>
            </a:r>
            <a:r>
              <a:rPr lang="es-CO" sz="2400" dirty="0">
                <a:solidFill>
                  <a:schemeClr val="tx1">
                    <a:alpha val="80000"/>
                  </a:schemeClr>
                </a:solidFill>
                <a:latin typeface="Batang" panose="02030600000101010101" pitchFamily="18" charset="-127"/>
                <a:ea typeface="Batang" panose="02030600000101010101" pitchFamily="18" charset="-127"/>
              </a:rPr>
              <a:t>permitía</a:t>
            </a:r>
            <a:r>
              <a:rPr lang="en-US" sz="2400" dirty="0">
                <a:solidFill>
                  <a:schemeClr val="tx1">
                    <a:alpha val="80000"/>
                  </a:schemeClr>
                </a:solidFill>
                <a:latin typeface="Batang" panose="02030600000101010101" pitchFamily="18" charset="-127"/>
                <a:ea typeface="Batang" panose="02030600000101010101" pitchFamily="18" charset="-127"/>
              </a:rPr>
              <a:t>  </a:t>
            </a:r>
            <a:r>
              <a:rPr lang="en-US" sz="2400" dirty="0" err="1">
                <a:solidFill>
                  <a:schemeClr val="tx1">
                    <a:alpha val="80000"/>
                  </a:schemeClr>
                </a:solidFill>
                <a:latin typeface="Batang" panose="02030600000101010101" pitchFamily="18" charset="-127"/>
                <a:ea typeface="Batang" panose="02030600000101010101" pitchFamily="18" charset="-127"/>
              </a:rPr>
              <a:t>entrar</a:t>
            </a:r>
            <a:r>
              <a:rPr lang="en-US" sz="2400" dirty="0">
                <a:solidFill>
                  <a:schemeClr val="tx1">
                    <a:alpha val="80000"/>
                  </a:schemeClr>
                </a:solidFill>
                <a:latin typeface="Batang" panose="02030600000101010101" pitchFamily="18" charset="-127"/>
                <a:ea typeface="Batang" panose="02030600000101010101" pitchFamily="18" charset="-127"/>
              </a:rPr>
              <a:t> a la cola </a:t>
            </a:r>
            <a:r>
              <a:rPr lang="en-US" sz="2400" dirty="0" err="1">
                <a:solidFill>
                  <a:schemeClr val="tx1">
                    <a:alpha val="80000"/>
                  </a:schemeClr>
                </a:solidFill>
                <a:latin typeface="Batang" panose="02030600000101010101" pitchFamily="18" charset="-127"/>
                <a:ea typeface="Batang" panose="02030600000101010101" pitchFamily="18" charset="-127"/>
              </a:rPr>
              <a:t>espera</a:t>
            </a:r>
            <a:r>
              <a:rPr lang="en-US" sz="2400" dirty="0">
                <a:solidFill>
                  <a:schemeClr val="tx1">
                    <a:alpha val="80000"/>
                  </a:schemeClr>
                </a:solidFill>
                <a:latin typeface="Batang" panose="02030600000101010101" pitchFamily="18" charset="-127"/>
                <a:ea typeface="Batang" panose="02030600000101010101" pitchFamily="18" charset="-127"/>
              </a:rPr>
              <a:t> para </a:t>
            </a:r>
            <a:r>
              <a:rPr lang="en-US" sz="2400" dirty="0" err="1">
                <a:solidFill>
                  <a:schemeClr val="tx1">
                    <a:alpha val="80000"/>
                  </a:schemeClr>
                </a:solidFill>
                <a:latin typeface="Batang" panose="02030600000101010101" pitchFamily="18" charset="-127"/>
                <a:ea typeface="Batang" panose="02030600000101010101" pitchFamily="18" charset="-127"/>
              </a:rPr>
              <a:t>poner</a:t>
            </a:r>
            <a:r>
              <a:rPr lang="en-US" sz="2400" dirty="0">
                <a:solidFill>
                  <a:schemeClr val="tx1">
                    <a:alpha val="80000"/>
                  </a:schemeClr>
                </a:solidFill>
                <a:latin typeface="Batang" panose="02030600000101010101" pitchFamily="18" charset="-127"/>
                <a:ea typeface="Batang" panose="02030600000101010101" pitchFamily="18" charset="-127"/>
              </a:rPr>
              <a:t> el tipo de </a:t>
            </a:r>
            <a:r>
              <a:rPr lang="en-US" sz="2400" dirty="0" err="1">
                <a:solidFill>
                  <a:schemeClr val="tx1">
                    <a:alpha val="80000"/>
                  </a:schemeClr>
                </a:solidFill>
                <a:latin typeface="Batang" panose="02030600000101010101" pitchFamily="18" charset="-127"/>
                <a:ea typeface="Batang" panose="02030600000101010101" pitchFamily="18" charset="-127"/>
              </a:rPr>
              <a:t>música</a:t>
            </a:r>
            <a:r>
              <a:rPr lang="en-US" sz="2400" dirty="0">
                <a:solidFill>
                  <a:schemeClr val="tx1">
                    <a:alpha val="80000"/>
                  </a:schemeClr>
                </a:solidFill>
                <a:latin typeface="Batang" panose="02030600000101010101" pitchFamily="18" charset="-127"/>
                <a:ea typeface="Batang" panose="02030600000101010101" pitchFamily="18" charset="-127"/>
              </a:rPr>
              <a:t> que </a:t>
            </a:r>
            <a:r>
              <a:rPr lang="en-US" sz="2400" dirty="0" err="1">
                <a:solidFill>
                  <a:schemeClr val="tx1">
                    <a:alpha val="80000"/>
                  </a:schemeClr>
                </a:solidFill>
                <a:latin typeface="Batang" panose="02030600000101010101" pitchFamily="18" charset="-127"/>
                <a:ea typeface="Batang" panose="02030600000101010101" pitchFamily="18" charset="-127"/>
              </a:rPr>
              <a:t>desees</a:t>
            </a:r>
            <a:r>
              <a:rPr lang="en-US" sz="2400" dirty="0">
                <a:solidFill>
                  <a:schemeClr val="tx1">
                    <a:alpha val="80000"/>
                  </a:schemeClr>
                </a:solidFill>
                <a:latin typeface="Batang" panose="02030600000101010101" pitchFamily="18" charset="-127"/>
                <a:ea typeface="Batang" panose="02030600000101010101" pitchFamily="18" charset="-127"/>
              </a:rPr>
              <a:t>….</a:t>
            </a:r>
          </a:p>
        </p:txBody>
      </p:sp>
      <p:pic>
        <p:nvPicPr>
          <p:cNvPr id="9" name="Imagen 8" descr="Logotipo&#10;&#10;Descripción generada automáticamente">
            <a:extLst>
              <a:ext uri="{FF2B5EF4-FFF2-40B4-BE49-F238E27FC236}">
                <a16:creationId xmlns:a16="http://schemas.microsoft.com/office/drawing/2014/main" id="{6CB2B489-FFCB-C320-C5B1-49D72A671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1301" y="-489971"/>
            <a:ext cx="2551717" cy="2551717"/>
          </a:xfrm>
          <a:prstGeom prst="rect">
            <a:avLst/>
          </a:prstGeom>
        </p:spPr>
      </p:pic>
    </p:spTree>
    <p:extLst>
      <p:ext uri="{BB962C8B-B14F-4D97-AF65-F5344CB8AC3E}">
        <p14:creationId xmlns:p14="http://schemas.microsoft.com/office/powerpoint/2010/main" val="319732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801F091F-F3CC-E51F-FCE6-956209A3AC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3217"/>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1731" y="1645975"/>
            <a:ext cx="5348538" cy="352425"/>
          </a:xfrm>
          <a:prstGeom prst="round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193132"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9F758F4D-10D1-709E-A0FE-4CFFA77F93AF}"/>
              </a:ext>
            </a:extLst>
          </p:cNvPr>
          <p:cNvSpPr/>
          <p:nvPr/>
        </p:nvSpPr>
        <p:spPr>
          <a:xfrm>
            <a:off x="5348199" y="4125867"/>
            <a:ext cx="1689865" cy="44000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3" name="Rectángulo 2">
            <a:extLst>
              <a:ext uri="{FF2B5EF4-FFF2-40B4-BE49-F238E27FC236}">
                <a16:creationId xmlns:a16="http://schemas.microsoft.com/office/drawing/2014/main" id="{C07FE667-AE90-2662-E492-1D9A3D838560}"/>
              </a:ext>
            </a:extLst>
          </p:cNvPr>
          <p:cNvSpPr/>
          <p:nvPr/>
        </p:nvSpPr>
        <p:spPr>
          <a:xfrm>
            <a:off x="3648635" y="2814918"/>
            <a:ext cx="4669198" cy="1398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CODIGO ERRONEO</a:t>
            </a:r>
            <a:endParaRPr lang="es-CO" dirty="0">
              <a:solidFill>
                <a:schemeClr val="tx1"/>
              </a:solidFill>
            </a:endParaRPr>
          </a:p>
        </p:txBody>
      </p:sp>
      <p:sp>
        <p:nvSpPr>
          <p:cNvPr id="6" name="Rectángulo 5">
            <a:hlinkClick r:id="rId7" action="ppaction://hlinksldjump"/>
            <a:extLst>
              <a:ext uri="{FF2B5EF4-FFF2-40B4-BE49-F238E27FC236}">
                <a16:creationId xmlns:a16="http://schemas.microsoft.com/office/drawing/2014/main" id="{12C7A159-5E51-D97F-AF37-7C9DB326DA82}"/>
              </a:ext>
            </a:extLst>
          </p:cNvPr>
          <p:cNvSpPr/>
          <p:nvPr/>
        </p:nvSpPr>
        <p:spPr>
          <a:xfrm>
            <a:off x="7981327" y="2752165"/>
            <a:ext cx="4634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7" name="Imagen 2">
            <a:extLst>
              <a:ext uri="{FF2B5EF4-FFF2-40B4-BE49-F238E27FC236}">
                <a16:creationId xmlns:a16="http://schemas.microsoft.com/office/drawing/2014/main" id="{B8C42B41-E3D6-563C-F0F0-5A48930EC171}"/>
              </a:ext>
            </a:extLst>
          </p:cNvPr>
          <p:cNvPicPr>
            <a:picLocks noChangeAspect="1"/>
          </p:cNvPicPr>
          <p:nvPr/>
        </p:nvPicPr>
        <p:blipFill>
          <a:blip r:embed="rId8"/>
          <a:stretch>
            <a:fillRect/>
          </a:stretch>
        </p:blipFill>
        <p:spPr>
          <a:xfrm>
            <a:off x="128086" y="5978194"/>
            <a:ext cx="749178" cy="749178"/>
          </a:xfrm>
          <a:prstGeom prst="rect">
            <a:avLst/>
          </a:prstGeom>
        </p:spPr>
      </p:pic>
    </p:spTree>
    <p:extLst>
      <p:ext uri="{BB962C8B-B14F-4D97-AF65-F5344CB8AC3E}">
        <p14:creationId xmlns:p14="http://schemas.microsoft.com/office/powerpoint/2010/main" val="3682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A5DDF6A2-92A5-09C0-07B1-0C9035FFFE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19050">
            <a:solidFill>
              <a:schemeClr val="tx1"/>
            </a:solidFill>
          </a:ln>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a:latin typeface="Century Schoolbook"/>
              </a:rPr>
              <a:t>JHON SHOOY</a:t>
            </a:r>
            <a:endParaRPr lang="es-CO">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1104805320</a:t>
            </a:r>
            <a:endParaRPr lang="es-CO"/>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entury Schoolbook"/>
                <a:cs typeface="Calibri"/>
              </a:rPr>
              <a:t>IR</a:t>
            </a:r>
          </a:p>
        </p:txBody>
      </p:sp>
      <p:pic>
        <p:nvPicPr>
          <p:cNvPr id="7" name="Picture 7">
            <a:extLst>
              <a:ext uri="{FF2B5EF4-FFF2-40B4-BE49-F238E27FC236}">
                <a16:creationId xmlns:a16="http://schemas.microsoft.com/office/drawing/2014/main" id="{60408EA3-CF63-BEC0-A7DB-A0BFADB485CC}"/>
              </a:ext>
            </a:extLst>
          </p:cNvPr>
          <p:cNvPicPr>
            <a:picLocks noChangeAspect="1"/>
          </p:cNvPicPr>
          <p:nvPr/>
        </p:nvPicPr>
        <p:blipFill>
          <a:blip r:embed="rId7"/>
          <a:stretch>
            <a:fillRect/>
          </a:stretch>
        </p:blipFill>
        <p:spPr>
          <a:xfrm>
            <a:off x="1185657" y="2260745"/>
            <a:ext cx="1382957" cy="1113303"/>
          </a:xfrm>
          <a:prstGeom prst="rect">
            <a:avLst/>
          </a:prstGeom>
        </p:spPr>
      </p:pic>
      <p:sp>
        <p:nvSpPr>
          <p:cNvPr id="2" name="CuadroTexto 1">
            <a:hlinkClick r:id="rId8" action="ppaction://hlinksldjump"/>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pic>
        <p:nvPicPr>
          <p:cNvPr id="8" name="Imagen 2">
            <a:extLst>
              <a:ext uri="{FF2B5EF4-FFF2-40B4-BE49-F238E27FC236}">
                <a16:creationId xmlns:a16="http://schemas.microsoft.com/office/drawing/2014/main" id="{6F3DEC2C-5A5C-FCB3-6FB4-CC579F259138}"/>
              </a:ext>
            </a:extLst>
          </p:cNvPr>
          <p:cNvPicPr>
            <a:picLocks noChangeAspect="1"/>
          </p:cNvPicPr>
          <p:nvPr/>
        </p:nvPicPr>
        <p:blipFill>
          <a:blip r:embed="rId9"/>
          <a:stretch>
            <a:fillRect/>
          </a:stretch>
        </p:blipFill>
        <p:spPr>
          <a:xfrm>
            <a:off x="161892" y="6097744"/>
            <a:ext cx="667667" cy="667667"/>
          </a:xfrm>
          <a:prstGeom prst="rect">
            <a:avLst/>
          </a:prstGeom>
        </p:spPr>
      </p:pic>
    </p:spTree>
    <p:extLst>
      <p:ext uri="{BB962C8B-B14F-4D97-AF65-F5344CB8AC3E}">
        <p14:creationId xmlns:p14="http://schemas.microsoft.com/office/powerpoint/2010/main" val="2194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B27C37BD-D28D-FCF1-C51A-0607514F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86"/>
            <a:ext cx="12191998" cy="6857214"/>
          </a:xfrm>
          <a:prstGeom prst="rect">
            <a:avLst/>
          </a:prstGeom>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rPr>
              <a:t>JHON SHOOY</a:t>
            </a:r>
            <a:endParaRPr lang="es-CO" dirty="0">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1104805320</a:t>
            </a:r>
            <a:endParaRPr lang="es-CO" dirty="0"/>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dirty="0">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latin typeface="Century Schoolbook"/>
                <a:cs typeface="Calibri"/>
              </a:rPr>
              <a:t>IR</a:t>
            </a:r>
          </a:p>
        </p:txBody>
      </p:sp>
      <p:sp>
        <p:nvSpPr>
          <p:cNvPr id="2" name="CuadroTexto 1">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sp>
        <p:nvSpPr>
          <p:cNvPr id="8" name="Rectángulo 7">
            <a:extLst>
              <a:ext uri="{FF2B5EF4-FFF2-40B4-BE49-F238E27FC236}">
                <a16:creationId xmlns:a16="http://schemas.microsoft.com/office/drawing/2014/main" id="{DFF5A3FA-CD31-5F1D-6BC1-F7CEDBA10398}"/>
              </a:ext>
            </a:extLst>
          </p:cNvPr>
          <p:cNvSpPr/>
          <p:nvPr/>
        </p:nvSpPr>
        <p:spPr>
          <a:xfrm>
            <a:off x="2167331" y="3297416"/>
            <a:ext cx="735106"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a:t>CARGAR</a:t>
            </a:r>
            <a:endParaRPr lang="es-CO" sz="1100" dirty="0"/>
          </a:p>
        </p:txBody>
      </p:sp>
      <p:pic>
        <p:nvPicPr>
          <p:cNvPr id="9" name="Imagen 2">
            <a:extLst>
              <a:ext uri="{FF2B5EF4-FFF2-40B4-BE49-F238E27FC236}">
                <a16:creationId xmlns:a16="http://schemas.microsoft.com/office/drawing/2014/main" id="{BC677639-BB64-9905-1C1E-B46A2FDCCB8C}"/>
              </a:ext>
            </a:extLst>
          </p:cNvPr>
          <p:cNvPicPr>
            <a:picLocks noChangeAspect="1"/>
          </p:cNvPicPr>
          <p:nvPr/>
        </p:nvPicPr>
        <p:blipFill>
          <a:blip r:embed="rId7"/>
          <a:stretch>
            <a:fillRect/>
          </a:stretch>
        </p:blipFill>
        <p:spPr>
          <a:xfrm>
            <a:off x="171318" y="6083971"/>
            <a:ext cx="648813" cy="648813"/>
          </a:xfrm>
          <a:prstGeom prst="rect">
            <a:avLst/>
          </a:prstGeom>
        </p:spPr>
      </p:pic>
      <p:pic>
        <p:nvPicPr>
          <p:cNvPr id="15" name="Imagen 14">
            <a:extLst>
              <a:ext uri="{FF2B5EF4-FFF2-40B4-BE49-F238E27FC236}">
                <a16:creationId xmlns:a16="http://schemas.microsoft.com/office/drawing/2014/main" id="{2F967D88-0463-CE95-29CE-BD036C7569B2}"/>
              </a:ext>
            </a:extLst>
          </p:cNvPr>
          <p:cNvPicPr>
            <a:picLocks noChangeAspect="1"/>
          </p:cNvPicPr>
          <p:nvPr/>
        </p:nvPicPr>
        <p:blipFill rotWithShape="1">
          <a:blip r:embed="rId8">
            <a:extLst>
              <a:ext uri="{28A0092B-C50C-407E-A947-70E740481C1C}">
                <a14:useLocalDpi xmlns:a14="http://schemas.microsoft.com/office/drawing/2010/main" val="0"/>
              </a:ext>
            </a:extLst>
          </a:blip>
          <a:srcRect t="29304" r="27368"/>
          <a:stretch/>
        </p:blipFill>
        <p:spPr>
          <a:xfrm>
            <a:off x="964100" y="2469823"/>
            <a:ext cx="1043810" cy="1087975"/>
          </a:xfrm>
          <a:prstGeom prst="rect">
            <a:avLst/>
          </a:prstGeom>
        </p:spPr>
      </p:pic>
    </p:spTree>
    <p:extLst>
      <p:ext uri="{BB962C8B-B14F-4D97-AF65-F5344CB8AC3E}">
        <p14:creationId xmlns:p14="http://schemas.microsoft.com/office/powerpoint/2010/main" val="38060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usic">
            <a:hlinkClick r:id="" action="ppaction://media"/>
            <a:extLst>
              <a:ext uri="{FF2B5EF4-FFF2-40B4-BE49-F238E27FC236}">
                <a16:creationId xmlns:a16="http://schemas.microsoft.com/office/drawing/2014/main" id="{869087F6-F4E2-A5D5-4B08-A4C5AAA227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Otra Primavera-Miguel Morales</a:t>
            </a:r>
          </a:p>
        </p:txBody>
      </p:sp>
      <p:sp>
        <p:nvSpPr>
          <p:cNvPr id="12" name="Rectángulo 11">
            <a:hlinkClick r:id="rId5" action="ppaction://hlinksldjump"/>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0307"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126070" y="4564812"/>
            <a:ext cx="2402542" cy="37295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1670" y="5559897"/>
            <a:ext cx="728983"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#4</a:t>
            </a:r>
            <a:endParaRPr lang="es-CO" dirty="0">
              <a:solidFill>
                <a:schemeClr val="tx1"/>
              </a:solidFill>
            </a:endParaRPr>
          </a:p>
        </p:txBody>
      </p:sp>
      <p:pic>
        <p:nvPicPr>
          <p:cNvPr id="13" name="Imagen 2">
            <a:extLst>
              <a:ext uri="{FF2B5EF4-FFF2-40B4-BE49-F238E27FC236}">
                <a16:creationId xmlns:a16="http://schemas.microsoft.com/office/drawing/2014/main" id="{9DCD7906-3324-C780-35B3-BB7F18D38B85}"/>
              </a:ext>
            </a:extLst>
          </p:cNvPr>
          <p:cNvPicPr>
            <a:picLocks noChangeAspect="1"/>
          </p:cNvPicPr>
          <p:nvPr/>
        </p:nvPicPr>
        <p:blipFill>
          <a:blip r:embed="rId6"/>
          <a:stretch>
            <a:fillRect/>
          </a:stretch>
        </p:blipFill>
        <p:spPr>
          <a:xfrm>
            <a:off x="163293" y="6011874"/>
            <a:ext cx="749178" cy="749178"/>
          </a:xfrm>
          <a:prstGeom prst="rect">
            <a:avLst/>
          </a:prstGeom>
        </p:spPr>
      </p:pic>
      <p:pic>
        <p:nvPicPr>
          <p:cNvPr id="15" name="Imagen 14">
            <a:extLst>
              <a:ext uri="{FF2B5EF4-FFF2-40B4-BE49-F238E27FC236}">
                <a16:creationId xmlns:a16="http://schemas.microsoft.com/office/drawing/2014/main" id="{CBD6CDA2-0F42-1BE5-1A2A-BCABD76790BD}"/>
              </a:ext>
            </a:extLst>
          </p:cNvPr>
          <p:cNvPicPr>
            <a:picLocks noChangeAspect="1"/>
          </p:cNvPicPr>
          <p:nvPr/>
        </p:nvPicPr>
        <p:blipFill rotWithShape="1">
          <a:blip r:embed="rId7">
            <a:extLst>
              <a:ext uri="{28A0092B-C50C-407E-A947-70E740481C1C}">
                <a14:useLocalDpi xmlns:a14="http://schemas.microsoft.com/office/drawing/2010/main" val="0"/>
              </a:ext>
            </a:extLst>
          </a:blip>
          <a:srcRect t="23184" r="24153"/>
          <a:stretch/>
        </p:blipFill>
        <p:spPr>
          <a:xfrm>
            <a:off x="9174334" y="1706252"/>
            <a:ext cx="2233355" cy="22561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05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5B831007-5330-0A6F-895E-7EE75345E3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 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114961" y="5559896"/>
            <a:ext cx="461914" cy="2527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endParaRPr lang="es-CO" dirty="0"/>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Su canción se envió correctamente</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F246DD71-A48D-ABD2-7568-AB55C116FAEA}"/>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4539F0C5-9C51-0E72-D82B-3F94BDD42248}"/>
              </a:ext>
            </a:extLst>
          </p:cNvPr>
          <p:cNvPicPr>
            <a:picLocks noChangeAspect="1"/>
          </p:cNvPicPr>
          <p:nvPr/>
        </p:nvPicPr>
        <p:blipFill rotWithShape="1">
          <a:blip r:embed="rId7">
            <a:extLst>
              <a:ext uri="{28A0092B-C50C-407E-A947-70E740481C1C}">
                <a14:useLocalDpi xmlns:a14="http://schemas.microsoft.com/office/drawing/2010/main" val="0"/>
              </a:ext>
            </a:extLst>
          </a:blip>
          <a:srcRect t="21685" r="20024"/>
          <a:stretch/>
        </p:blipFill>
        <p:spPr>
          <a:xfrm>
            <a:off x="9126070" y="1686746"/>
            <a:ext cx="2370301" cy="22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60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2CE0A557-E969-02B4-A25D-C3C7FAE95E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94915"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5540" y="5564154"/>
            <a:ext cx="603502" cy="25279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Excedió el limite de canciones</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E4AE6326-C31D-2C73-1315-F53105B602A2}"/>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357B6717-76B0-B33D-0B19-9EC6F9F4D908}"/>
              </a:ext>
            </a:extLst>
          </p:cNvPr>
          <p:cNvPicPr>
            <a:picLocks noChangeAspect="1"/>
          </p:cNvPicPr>
          <p:nvPr/>
        </p:nvPicPr>
        <p:blipFill rotWithShape="1">
          <a:blip r:embed="rId7">
            <a:extLst>
              <a:ext uri="{28A0092B-C50C-407E-A947-70E740481C1C}">
                <a14:useLocalDpi xmlns:a14="http://schemas.microsoft.com/office/drawing/2010/main" val="0"/>
              </a:ext>
            </a:extLst>
          </a:blip>
          <a:srcRect t="21964" r="12339"/>
          <a:stretch/>
        </p:blipFill>
        <p:spPr>
          <a:xfrm>
            <a:off x="9126069" y="1667434"/>
            <a:ext cx="2312893" cy="2294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416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63E9F13-3F9A-BD82-66C4-8762FA6997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405"/>
            <a:ext cx="12191998" cy="6902405"/>
          </a:xfrm>
          <a:prstGeom prst="rect">
            <a:avLst/>
          </a:prstGeom>
        </p:spPr>
      </p:pic>
      <p:grpSp>
        <p:nvGrpSpPr>
          <p:cNvPr id="23" name="Grupo 22">
            <a:extLst>
              <a:ext uri="{FF2B5EF4-FFF2-40B4-BE49-F238E27FC236}">
                <a16:creationId xmlns:a16="http://schemas.microsoft.com/office/drawing/2014/main" id="{66111A19-83DE-6652-72E9-B149D5861896}"/>
              </a:ext>
            </a:extLst>
          </p:cNvPr>
          <p:cNvGrpSpPr/>
          <p:nvPr/>
        </p:nvGrpSpPr>
        <p:grpSpPr>
          <a:xfrm>
            <a:off x="164666" y="665252"/>
            <a:ext cx="4977514" cy="597554"/>
            <a:chOff x="164666" y="665252"/>
            <a:chExt cx="4977514" cy="597554"/>
          </a:xfrm>
        </p:grpSpPr>
        <p:sp>
          <p:nvSpPr>
            <p:cNvPr id="5" name="Rectángulo: esquinas redondeadas 4">
              <a:extLst>
                <a:ext uri="{FF2B5EF4-FFF2-40B4-BE49-F238E27FC236}">
                  <a16:creationId xmlns:a16="http://schemas.microsoft.com/office/drawing/2014/main" id="{FA35303F-CA32-F942-B747-96A2CFAEC330}"/>
                </a:ext>
              </a:extLst>
            </p:cNvPr>
            <p:cNvSpPr/>
            <p:nvPr/>
          </p:nvSpPr>
          <p:spPr>
            <a:xfrm>
              <a:off x="164666" y="665252"/>
              <a:ext cx="4977514" cy="59755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7">
              <a:extLst>
                <a:ext uri="{FF2B5EF4-FFF2-40B4-BE49-F238E27FC236}">
                  <a16:creationId xmlns:a16="http://schemas.microsoft.com/office/drawing/2014/main" id="{E13C5817-B340-6C80-DCE6-DCBA4749B933}"/>
                </a:ext>
              </a:extLst>
            </p:cNvPr>
            <p:cNvPicPr>
              <a:picLocks noChangeAspect="1"/>
            </p:cNvPicPr>
            <p:nvPr/>
          </p:nvPicPr>
          <p:blipFill>
            <a:blip r:embed="rId6"/>
            <a:stretch>
              <a:fillRect/>
            </a:stretch>
          </p:blipFill>
          <p:spPr>
            <a:xfrm rot="16200000">
              <a:off x="4520957" y="761252"/>
              <a:ext cx="428004" cy="405553"/>
            </a:xfrm>
            <a:prstGeom prst="rect">
              <a:avLst/>
            </a:prstGeom>
            <a:ln w="19050">
              <a:solidFill>
                <a:schemeClr val="tx1"/>
              </a:solidFill>
            </a:ln>
          </p:spPr>
        </p:pic>
      </p:grpSp>
      <p:cxnSp>
        <p:nvCxnSpPr>
          <p:cNvPr id="3" name="Straight Arrow Connector 2">
            <a:extLst>
              <a:ext uri="{FF2B5EF4-FFF2-40B4-BE49-F238E27FC236}">
                <a16:creationId xmlns:a16="http://schemas.microsoft.com/office/drawing/2014/main" id="{FC3D3C0F-CA11-83B0-7409-0A4EBD43B2E2}"/>
              </a:ext>
            </a:extLst>
          </p:cNvPr>
          <p:cNvCxnSpPr>
            <a:cxnSpLocks/>
            <a:endCxn id="2" idx="2"/>
          </p:cNvCxnSpPr>
          <p:nvPr/>
        </p:nvCxnSpPr>
        <p:spPr>
          <a:xfrm flipH="1">
            <a:off x="6095999" y="-30956"/>
            <a:ext cx="45383" cy="68889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D82992BB-2956-3ADA-57EA-20FA8511138B}"/>
              </a:ext>
            </a:extLst>
          </p:cNvPr>
          <p:cNvSpPr/>
          <p:nvPr/>
        </p:nvSpPr>
        <p:spPr>
          <a:xfrm>
            <a:off x="6185647" y="0"/>
            <a:ext cx="6006353" cy="44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6DF5090-0E60-9B61-B967-26407A091CF1}"/>
              </a:ext>
            </a:extLst>
          </p:cNvPr>
          <p:cNvSpPr txBox="1"/>
          <p:nvPr/>
        </p:nvSpPr>
        <p:spPr>
          <a:xfrm>
            <a:off x="6178301" y="39923"/>
            <a:ext cx="795411" cy="369332"/>
          </a:xfrm>
          <a:prstGeom prst="rect">
            <a:avLst/>
          </a:prstGeom>
          <a:noFill/>
        </p:spPr>
        <p:txBody>
          <a:bodyPr wrap="none" rtlCol="0">
            <a:spAutoFit/>
          </a:bodyPr>
          <a:lstStyle/>
          <a:p>
            <a:r>
              <a:rPr lang="es-MX" dirty="0">
                <a:latin typeface="Bodoni MT Black" panose="02070A03080606020203" pitchFamily="18" charset="0"/>
              </a:rPr>
              <a:t>Mesa</a:t>
            </a:r>
            <a:endParaRPr lang="es-CO" dirty="0">
              <a:latin typeface="Bodoni MT Black" panose="02070A03080606020203" pitchFamily="18" charset="0"/>
            </a:endParaRPr>
          </a:p>
        </p:txBody>
      </p:sp>
      <p:cxnSp>
        <p:nvCxnSpPr>
          <p:cNvPr id="13" name="Conector recto 12">
            <a:extLst>
              <a:ext uri="{FF2B5EF4-FFF2-40B4-BE49-F238E27FC236}">
                <a16:creationId xmlns:a16="http://schemas.microsoft.com/office/drawing/2014/main" id="{1F67B0EE-A333-8D48-E398-77B665E4E1D3}"/>
              </a:ext>
            </a:extLst>
          </p:cNvPr>
          <p:cNvCxnSpPr>
            <a:cxnSpLocks/>
          </p:cNvCxnSpPr>
          <p:nvPr/>
        </p:nvCxnSpPr>
        <p:spPr>
          <a:xfrm flipH="1">
            <a:off x="6813736" y="0"/>
            <a:ext cx="44263"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84EB97C-8946-6BA8-14A3-9D5E58C61C26}"/>
              </a:ext>
            </a:extLst>
          </p:cNvPr>
          <p:cNvCxnSpPr>
            <a:cxnSpLocks/>
          </p:cNvCxnSpPr>
          <p:nvPr/>
        </p:nvCxnSpPr>
        <p:spPr>
          <a:xfrm>
            <a:off x="8569747" y="0"/>
            <a:ext cx="0" cy="6853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E5067E5-B2D6-9BBE-9BAD-D4558F53543D}"/>
              </a:ext>
            </a:extLst>
          </p:cNvPr>
          <p:cNvSpPr txBox="1"/>
          <p:nvPr/>
        </p:nvSpPr>
        <p:spPr>
          <a:xfrm>
            <a:off x="7245142" y="39923"/>
            <a:ext cx="1104790" cy="369332"/>
          </a:xfrm>
          <a:prstGeom prst="rect">
            <a:avLst/>
          </a:prstGeom>
          <a:noFill/>
        </p:spPr>
        <p:txBody>
          <a:bodyPr wrap="none" rtlCol="0">
            <a:spAutoFit/>
          </a:bodyPr>
          <a:lstStyle/>
          <a:p>
            <a:r>
              <a:rPr lang="es-MX" dirty="0">
                <a:latin typeface="Bodoni MT Black" panose="02070A03080606020203" pitchFamily="18" charset="0"/>
              </a:rPr>
              <a:t>Usuario</a:t>
            </a:r>
            <a:endParaRPr lang="es-CO" dirty="0">
              <a:latin typeface="Bodoni MT Black" panose="02070A03080606020203" pitchFamily="18" charset="0"/>
            </a:endParaRPr>
          </a:p>
        </p:txBody>
      </p:sp>
      <p:sp>
        <p:nvSpPr>
          <p:cNvPr id="21" name="CuadroTexto 20">
            <a:extLst>
              <a:ext uri="{FF2B5EF4-FFF2-40B4-BE49-F238E27FC236}">
                <a16:creationId xmlns:a16="http://schemas.microsoft.com/office/drawing/2014/main" id="{686EFA6A-26D9-27CF-96BC-1A3CFF87CB09}"/>
              </a:ext>
            </a:extLst>
          </p:cNvPr>
          <p:cNvSpPr txBox="1"/>
          <p:nvPr/>
        </p:nvSpPr>
        <p:spPr>
          <a:xfrm>
            <a:off x="9976191" y="71939"/>
            <a:ext cx="1120820" cy="369332"/>
          </a:xfrm>
          <a:prstGeom prst="rect">
            <a:avLst/>
          </a:prstGeom>
          <a:noFill/>
        </p:spPr>
        <p:txBody>
          <a:bodyPr wrap="none" rtlCol="0">
            <a:spAutoFit/>
          </a:bodyPr>
          <a:lstStyle/>
          <a:p>
            <a:r>
              <a:rPr lang="es-MX" dirty="0">
                <a:latin typeface="Bodoni MT Black" panose="02070A03080606020203" pitchFamily="18" charset="0"/>
              </a:rPr>
              <a:t>Canción</a:t>
            </a:r>
            <a:endParaRPr lang="es-CO" dirty="0">
              <a:latin typeface="Bodoni MT Black" panose="02070A03080606020203" pitchFamily="18" charset="0"/>
            </a:endParaRPr>
          </a:p>
        </p:txBody>
      </p:sp>
      <p:sp>
        <p:nvSpPr>
          <p:cNvPr id="24" name="CuadroTexto 23">
            <a:extLst>
              <a:ext uri="{FF2B5EF4-FFF2-40B4-BE49-F238E27FC236}">
                <a16:creationId xmlns:a16="http://schemas.microsoft.com/office/drawing/2014/main" id="{9296FAD9-B561-5EA1-C1CB-0645DA718181}"/>
              </a:ext>
            </a:extLst>
          </p:cNvPr>
          <p:cNvSpPr txBox="1"/>
          <p:nvPr/>
        </p:nvSpPr>
        <p:spPr>
          <a:xfrm>
            <a:off x="6402947" y="568021"/>
            <a:ext cx="301686" cy="307777"/>
          </a:xfrm>
          <a:prstGeom prst="rect">
            <a:avLst/>
          </a:prstGeom>
          <a:noFill/>
        </p:spPr>
        <p:txBody>
          <a:bodyPr wrap="none" rtlCol="0">
            <a:spAutoFit/>
          </a:bodyPr>
          <a:lstStyle/>
          <a:p>
            <a:r>
              <a:rPr lang="es-MX" sz="1400" dirty="0">
                <a:latin typeface="Bodoni MT Black" panose="02070A03080606020203" pitchFamily="18" charset="0"/>
              </a:rPr>
              <a:t>4</a:t>
            </a:r>
            <a:endParaRPr lang="es-CO" sz="1400" dirty="0">
              <a:latin typeface="Bodoni MT Black" panose="02070A03080606020203" pitchFamily="18" charset="0"/>
            </a:endParaRPr>
          </a:p>
        </p:txBody>
      </p:sp>
      <p:sp>
        <p:nvSpPr>
          <p:cNvPr id="25" name="CuadroTexto 24">
            <a:extLst>
              <a:ext uri="{FF2B5EF4-FFF2-40B4-BE49-F238E27FC236}">
                <a16:creationId xmlns:a16="http://schemas.microsoft.com/office/drawing/2014/main" id="{BAC32071-F01C-8AA7-3B55-841330758DA7}"/>
              </a:ext>
            </a:extLst>
          </p:cNvPr>
          <p:cNvSpPr txBox="1"/>
          <p:nvPr/>
        </p:nvSpPr>
        <p:spPr>
          <a:xfrm>
            <a:off x="6857999" y="650535"/>
            <a:ext cx="2083633" cy="276999"/>
          </a:xfrm>
          <a:prstGeom prst="rect">
            <a:avLst/>
          </a:prstGeom>
          <a:noFill/>
        </p:spPr>
        <p:txBody>
          <a:bodyPr wrap="square" rtlCol="0">
            <a:spAutoFit/>
          </a:bodyPr>
          <a:lstStyle/>
          <a:p>
            <a:r>
              <a:rPr lang="es-CO" sz="1200" dirty="0">
                <a:latin typeface="Bodoni MT Black" panose="02070A03080606020203" pitchFamily="18" charset="0"/>
              </a:rPr>
              <a:t>Jhon Shooy Sánchez</a:t>
            </a:r>
          </a:p>
        </p:txBody>
      </p:sp>
      <p:cxnSp>
        <p:nvCxnSpPr>
          <p:cNvPr id="28" name="Conector recto 27">
            <a:extLst>
              <a:ext uri="{FF2B5EF4-FFF2-40B4-BE49-F238E27FC236}">
                <a16:creationId xmlns:a16="http://schemas.microsoft.com/office/drawing/2014/main" id="{742665C7-C016-8927-F55A-5A4298EFA159}"/>
              </a:ext>
            </a:extLst>
          </p:cNvPr>
          <p:cNvCxnSpPr/>
          <p:nvPr/>
        </p:nvCxnSpPr>
        <p:spPr>
          <a:xfrm>
            <a:off x="116361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BCD48ED-2AF4-BCE2-431C-E46CE3B358D4}"/>
              </a:ext>
            </a:extLst>
          </p:cNvPr>
          <p:cNvSpPr txBox="1"/>
          <p:nvPr/>
        </p:nvSpPr>
        <p:spPr>
          <a:xfrm>
            <a:off x="11557872" y="39923"/>
            <a:ext cx="785793" cy="369332"/>
          </a:xfrm>
          <a:prstGeom prst="rect">
            <a:avLst/>
          </a:prstGeom>
          <a:noFill/>
        </p:spPr>
        <p:txBody>
          <a:bodyPr wrap="none" rtlCol="0">
            <a:spAutoFit/>
          </a:bodyPr>
          <a:lstStyle/>
          <a:p>
            <a:r>
              <a:rPr lang="es-MX" dirty="0">
                <a:latin typeface="Bodoni MT Black" panose="02070A03080606020203" pitchFamily="18" charset="0"/>
              </a:rPr>
              <a:t>NUM</a:t>
            </a:r>
            <a:endParaRPr lang="es-CO" dirty="0">
              <a:latin typeface="Bodoni MT Black" panose="02070A03080606020203" pitchFamily="18" charset="0"/>
            </a:endParaRPr>
          </a:p>
        </p:txBody>
      </p:sp>
      <p:sp>
        <p:nvSpPr>
          <p:cNvPr id="30" name="CuadroTexto 29">
            <a:extLst>
              <a:ext uri="{FF2B5EF4-FFF2-40B4-BE49-F238E27FC236}">
                <a16:creationId xmlns:a16="http://schemas.microsoft.com/office/drawing/2014/main" id="{1A03B90B-E11A-4238-AC68-CADD66CAE9A9}"/>
              </a:ext>
            </a:extLst>
          </p:cNvPr>
          <p:cNvSpPr txBox="1"/>
          <p:nvPr/>
        </p:nvSpPr>
        <p:spPr>
          <a:xfrm>
            <a:off x="11763251" y="501833"/>
            <a:ext cx="301686" cy="369332"/>
          </a:xfrm>
          <a:prstGeom prst="rect">
            <a:avLst/>
          </a:prstGeom>
          <a:noFill/>
        </p:spPr>
        <p:txBody>
          <a:bodyPr wrap="none" rtlCol="0">
            <a:spAutoFit/>
          </a:bodyPr>
          <a:lstStyle/>
          <a:p>
            <a:r>
              <a:rPr lang="es-MX" dirty="0"/>
              <a:t>1</a:t>
            </a:r>
            <a:endParaRPr lang="es-CO" dirty="0"/>
          </a:p>
        </p:txBody>
      </p:sp>
      <p:sp>
        <p:nvSpPr>
          <p:cNvPr id="33" name="CuadroTexto 32">
            <a:extLst>
              <a:ext uri="{FF2B5EF4-FFF2-40B4-BE49-F238E27FC236}">
                <a16:creationId xmlns:a16="http://schemas.microsoft.com/office/drawing/2014/main" id="{F9BE6E1A-32BF-0CE8-00B0-082F2BA2DE8B}"/>
              </a:ext>
            </a:extLst>
          </p:cNvPr>
          <p:cNvSpPr txBox="1"/>
          <p:nvPr/>
        </p:nvSpPr>
        <p:spPr>
          <a:xfrm>
            <a:off x="8604052" y="650535"/>
            <a:ext cx="2743956" cy="276999"/>
          </a:xfrm>
          <a:prstGeom prst="rect">
            <a:avLst/>
          </a:prstGeom>
          <a:noFill/>
        </p:spPr>
        <p:txBody>
          <a:bodyPr wrap="none" rtlCol="0">
            <a:spAutoFit/>
          </a:bodyPr>
          <a:lstStyle/>
          <a:p>
            <a:r>
              <a:rPr lang="es-CO" sz="1200" dirty="0">
                <a:latin typeface="Bodoni MT Black" panose="02070A03080606020203" pitchFamily="18" charset="0"/>
              </a:rPr>
              <a:t>Otra Primavera- Miguel Morales</a:t>
            </a:r>
          </a:p>
        </p:txBody>
      </p:sp>
      <p:sp>
        <p:nvSpPr>
          <p:cNvPr id="40" name="Rectángulo 39">
            <a:extLst>
              <a:ext uri="{FF2B5EF4-FFF2-40B4-BE49-F238E27FC236}">
                <a16:creationId xmlns:a16="http://schemas.microsoft.com/office/drawing/2014/main" id="{DBA4059F-5252-D25D-679F-9DC7C14E91C1}"/>
              </a:ext>
            </a:extLst>
          </p:cNvPr>
          <p:cNvSpPr/>
          <p:nvPr/>
        </p:nvSpPr>
        <p:spPr>
          <a:xfrm>
            <a:off x="623606" y="1613920"/>
            <a:ext cx="3801036" cy="1343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Rectángulo 40">
            <a:extLst>
              <a:ext uri="{FF2B5EF4-FFF2-40B4-BE49-F238E27FC236}">
                <a16:creationId xmlns:a16="http://schemas.microsoft.com/office/drawing/2014/main" id="{86D7FDC1-C979-E5E8-8F63-1851F9F2A891}"/>
              </a:ext>
            </a:extLst>
          </p:cNvPr>
          <p:cNvSpPr/>
          <p:nvPr/>
        </p:nvSpPr>
        <p:spPr>
          <a:xfrm>
            <a:off x="11267449" y="500603"/>
            <a:ext cx="298200" cy="3081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t>
            </a:r>
            <a:endParaRPr lang="es-CO" dirty="0">
              <a:solidFill>
                <a:schemeClr val="tx1"/>
              </a:solidFill>
            </a:endParaRPr>
          </a:p>
        </p:txBody>
      </p:sp>
      <p:pic>
        <p:nvPicPr>
          <p:cNvPr id="4" name="Imagen 2">
            <a:extLst>
              <a:ext uri="{FF2B5EF4-FFF2-40B4-BE49-F238E27FC236}">
                <a16:creationId xmlns:a16="http://schemas.microsoft.com/office/drawing/2014/main" id="{939BF05D-CCF7-4050-C6E7-A1509A1C9B47}"/>
              </a:ext>
            </a:extLst>
          </p:cNvPr>
          <p:cNvPicPr>
            <a:picLocks noChangeAspect="1"/>
          </p:cNvPicPr>
          <p:nvPr/>
        </p:nvPicPr>
        <p:blipFill>
          <a:blip r:embed="rId7"/>
          <a:stretch>
            <a:fillRect/>
          </a:stretch>
        </p:blipFill>
        <p:spPr>
          <a:xfrm>
            <a:off x="181222" y="5996453"/>
            <a:ext cx="749178" cy="749178"/>
          </a:xfrm>
          <a:prstGeom prst="rect">
            <a:avLst/>
          </a:prstGeom>
        </p:spPr>
      </p:pic>
      <p:sp>
        <p:nvSpPr>
          <p:cNvPr id="11" name="Rectángulo 10">
            <a:extLst>
              <a:ext uri="{FF2B5EF4-FFF2-40B4-BE49-F238E27FC236}">
                <a16:creationId xmlns:a16="http://schemas.microsoft.com/office/drawing/2014/main" id="{DF3CDB6E-A238-AAC6-AB94-7041921468A1}"/>
              </a:ext>
            </a:extLst>
          </p:cNvPr>
          <p:cNvSpPr/>
          <p:nvPr/>
        </p:nvSpPr>
        <p:spPr>
          <a:xfrm>
            <a:off x="993468" y="-45811"/>
            <a:ext cx="3546565" cy="5975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Administración</a:t>
            </a:r>
          </a:p>
        </p:txBody>
      </p:sp>
    </p:spTree>
    <p:extLst>
      <p:ext uri="{BB962C8B-B14F-4D97-AF65-F5344CB8AC3E}">
        <p14:creationId xmlns:p14="http://schemas.microsoft.com/office/powerpoint/2010/main" val="30476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ángulo 3">
            <a:hlinkClick r:id="rId5" action="ppaction://hlinksldjump"/>
            <a:extLst>
              <a:ext uri="{FF2B5EF4-FFF2-40B4-BE49-F238E27FC236}">
                <a16:creationId xmlns:a16="http://schemas.microsoft.com/office/drawing/2014/main" id="{1C042C3D-5D44-F407-89AF-00046284826A}"/>
              </a:ext>
            </a:extLst>
          </p:cNvPr>
          <p:cNvSpPr/>
          <p:nvPr/>
        </p:nvSpPr>
        <p:spPr>
          <a:xfrm>
            <a:off x="851646" y="62215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Bodoni MT Black" panose="02070A03080606020203" pitchFamily="18" charset="0"/>
                <a:hlinkClick r:id="rId6"/>
              </a:rPr>
              <a:t>Otra Primavera- Miguel Morales</a:t>
            </a:r>
            <a:endParaRPr lang="es-CO" dirty="0">
              <a:solidFill>
                <a:schemeClr val="tx1"/>
              </a:solidFill>
              <a:latin typeface="Bodoni MT Black" panose="02070A03080606020203" pitchFamily="18" charset="0"/>
            </a:endParaRPr>
          </a:p>
        </p:txBody>
      </p:sp>
      <p:sp>
        <p:nvSpPr>
          <p:cNvPr id="5" name="Rectángulo 4">
            <a:hlinkClick r:id="rId5" action="ppaction://hlinksldjump"/>
            <a:extLst>
              <a:ext uri="{FF2B5EF4-FFF2-40B4-BE49-F238E27FC236}">
                <a16:creationId xmlns:a16="http://schemas.microsoft.com/office/drawing/2014/main" id="{A6AB904C-1EDC-7287-C114-102B6B4F7139}"/>
              </a:ext>
            </a:extLst>
          </p:cNvPr>
          <p:cNvSpPr/>
          <p:nvPr/>
        </p:nvSpPr>
        <p:spPr>
          <a:xfrm>
            <a:off x="5330903" y="5369858"/>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PLAY</a:t>
            </a:r>
          </a:p>
        </p:txBody>
      </p:sp>
      <p:sp>
        <p:nvSpPr>
          <p:cNvPr id="6" name="Rectángulo 5">
            <a:extLst>
              <a:ext uri="{FF2B5EF4-FFF2-40B4-BE49-F238E27FC236}">
                <a16:creationId xmlns:a16="http://schemas.microsoft.com/office/drawing/2014/main" id="{C2EF4D68-8EBD-853B-CCFF-DDDCCBA68B18}"/>
              </a:ext>
            </a:extLst>
          </p:cNvPr>
          <p:cNvSpPr/>
          <p:nvPr/>
        </p:nvSpPr>
        <p:spPr>
          <a:xfrm>
            <a:off x="6736975" y="5369859"/>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PAUSA</a:t>
            </a:r>
          </a:p>
        </p:txBody>
      </p:sp>
      <p:sp>
        <p:nvSpPr>
          <p:cNvPr id="7" name="Rectángulo 6">
            <a:extLst>
              <a:ext uri="{FF2B5EF4-FFF2-40B4-BE49-F238E27FC236}">
                <a16:creationId xmlns:a16="http://schemas.microsoft.com/office/drawing/2014/main" id="{5248528C-B180-992C-EB6B-1BAED56099C5}"/>
              </a:ext>
            </a:extLst>
          </p:cNvPr>
          <p:cNvSpPr/>
          <p:nvPr/>
        </p:nvSpPr>
        <p:spPr>
          <a:xfrm>
            <a:off x="8171327" y="5369858"/>
            <a:ext cx="1174377" cy="4482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QUITAR</a:t>
            </a:r>
          </a:p>
        </p:txBody>
      </p:sp>
      <p:sp>
        <p:nvSpPr>
          <p:cNvPr id="8" name="Rectángulo 7">
            <a:extLst>
              <a:ext uri="{FF2B5EF4-FFF2-40B4-BE49-F238E27FC236}">
                <a16:creationId xmlns:a16="http://schemas.microsoft.com/office/drawing/2014/main" id="{4222C3EF-7EC5-4DE8-7777-03412E9B0818}"/>
              </a:ext>
            </a:extLst>
          </p:cNvPr>
          <p:cNvSpPr/>
          <p:nvPr/>
        </p:nvSpPr>
        <p:spPr>
          <a:xfrm>
            <a:off x="851646" y="1703294"/>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Rectángulo 8">
            <a:extLst>
              <a:ext uri="{FF2B5EF4-FFF2-40B4-BE49-F238E27FC236}">
                <a16:creationId xmlns:a16="http://schemas.microsoft.com/office/drawing/2014/main" id="{36348812-5959-0934-3693-0C9F9019F94B}"/>
              </a:ext>
            </a:extLst>
          </p:cNvPr>
          <p:cNvSpPr/>
          <p:nvPr/>
        </p:nvSpPr>
        <p:spPr>
          <a:xfrm>
            <a:off x="851646" y="2823883"/>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Rectángulo 9">
            <a:extLst>
              <a:ext uri="{FF2B5EF4-FFF2-40B4-BE49-F238E27FC236}">
                <a16:creationId xmlns:a16="http://schemas.microsoft.com/office/drawing/2014/main" id="{AA4134D1-6514-AA78-2775-03B2D8729BC4}"/>
              </a:ext>
            </a:extLst>
          </p:cNvPr>
          <p:cNvSpPr/>
          <p:nvPr/>
        </p:nvSpPr>
        <p:spPr>
          <a:xfrm>
            <a:off x="851646" y="424926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516488" cy="369332"/>
          </a:xfrm>
          <a:prstGeom prst="rect">
            <a:avLst/>
          </a:prstGeom>
          <a:noFill/>
        </p:spPr>
        <p:txBody>
          <a:bodyPr wrap="none" rtlCol="0">
            <a:spAutoFit/>
          </a:bodyPr>
          <a:lstStyle/>
          <a:p>
            <a:r>
              <a:rPr lang="es-MX" dirty="0"/>
              <a:t>link</a:t>
            </a:r>
            <a:endParaRPr lang="es-CO" dirty="0"/>
          </a:p>
        </p:txBody>
      </p:sp>
      <p:sp>
        <p:nvSpPr>
          <p:cNvPr id="12" name="CuadroTexto 11">
            <a:extLst>
              <a:ext uri="{FF2B5EF4-FFF2-40B4-BE49-F238E27FC236}">
                <a16:creationId xmlns:a16="http://schemas.microsoft.com/office/drawing/2014/main" id="{3AA86309-7010-E849-F54A-C964143F9991}"/>
              </a:ext>
            </a:extLst>
          </p:cNvPr>
          <p:cNvSpPr txBox="1"/>
          <p:nvPr/>
        </p:nvSpPr>
        <p:spPr>
          <a:xfrm>
            <a:off x="776463" y="1398533"/>
            <a:ext cx="516488" cy="369332"/>
          </a:xfrm>
          <a:prstGeom prst="rect">
            <a:avLst/>
          </a:prstGeom>
          <a:noFill/>
        </p:spPr>
        <p:txBody>
          <a:bodyPr wrap="none" rtlCol="0">
            <a:spAutoFit/>
          </a:bodyPr>
          <a:lstStyle/>
          <a:p>
            <a:r>
              <a:rPr lang="es-MX" dirty="0"/>
              <a:t>link</a:t>
            </a:r>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516488" cy="369332"/>
          </a:xfrm>
          <a:prstGeom prst="rect">
            <a:avLst/>
          </a:prstGeom>
          <a:noFill/>
        </p:spPr>
        <p:txBody>
          <a:bodyPr wrap="none" rtlCol="0">
            <a:spAutoFit/>
          </a:bodyPr>
          <a:lstStyle/>
          <a:p>
            <a:r>
              <a:rPr lang="es-MX" dirty="0"/>
              <a:t>link</a:t>
            </a:r>
            <a:endParaRPr lang="es-CO" dirty="0"/>
          </a:p>
        </p:txBody>
      </p:sp>
      <p:sp>
        <p:nvSpPr>
          <p:cNvPr id="14" name="CuadroTexto 13">
            <a:extLst>
              <a:ext uri="{FF2B5EF4-FFF2-40B4-BE49-F238E27FC236}">
                <a16:creationId xmlns:a16="http://schemas.microsoft.com/office/drawing/2014/main" id="{F0ABCC87-5A4D-E786-CE87-9726AD9645F8}"/>
              </a:ext>
            </a:extLst>
          </p:cNvPr>
          <p:cNvSpPr txBox="1"/>
          <p:nvPr/>
        </p:nvSpPr>
        <p:spPr>
          <a:xfrm>
            <a:off x="805390" y="3856563"/>
            <a:ext cx="516488" cy="369332"/>
          </a:xfrm>
          <a:prstGeom prst="rect">
            <a:avLst/>
          </a:prstGeom>
          <a:noFill/>
        </p:spPr>
        <p:txBody>
          <a:bodyPr wrap="none" rtlCol="0">
            <a:spAutoFit/>
          </a:bodyPr>
          <a:lstStyle/>
          <a:p>
            <a:r>
              <a:rPr lang="es-MX" dirty="0"/>
              <a:t>link</a:t>
            </a:r>
            <a:endParaRPr lang="es-CO" dirty="0"/>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spTree>
    <p:extLst>
      <p:ext uri="{BB962C8B-B14F-4D97-AF65-F5344CB8AC3E}">
        <p14:creationId xmlns:p14="http://schemas.microsoft.com/office/powerpoint/2010/main" val="406708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541" y="0"/>
            <a:ext cx="12284541" cy="6858001"/>
          </a:xfrm>
          <a:prstGeom prst="rect">
            <a:avLst/>
          </a:prstGeom>
        </p:spPr>
      </p:pic>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184731" cy="369332"/>
          </a:xfrm>
          <a:prstGeom prst="rect">
            <a:avLst/>
          </a:prstGeom>
          <a:noFill/>
        </p:spPr>
        <p:txBody>
          <a:bodyPr wrap="none" rtlCol="0">
            <a:spAutoFit/>
          </a:bodyPr>
          <a:lstStyle/>
          <a:p>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237566" cy="369332"/>
          </a:xfrm>
          <a:prstGeom prst="rect">
            <a:avLst/>
          </a:prstGeom>
          <a:noFill/>
        </p:spPr>
        <p:txBody>
          <a:bodyPr wrap="none" rtlCol="0">
            <a:spAutoFit/>
          </a:bodyPr>
          <a:lstStyle/>
          <a:p>
            <a:r>
              <a:rPr lang="es-CO" dirty="0"/>
              <a:t> </a:t>
            </a:r>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pic>
        <p:nvPicPr>
          <p:cNvPr id="17" name="Imagen 16">
            <a:extLst>
              <a:ext uri="{FF2B5EF4-FFF2-40B4-BE49-F238E27FC236}">
                <a16:creationId xmlns:a16="http://schemas.microsoft.com/office/drawing/2014/main" id="{0D3E28F1-9872-227B-D9AE-D53826C97899}"/>
              </a:ext>
            </a:extLst>
          </p:cNvPr>
          <p:cNvPicPr>
            <a:picLocks noChangeAspect="1"/>
          </p:cNvPicPr>
          <p:nvPr/>
        </p:nvPicPr>
        <p:blipFill>
          <a:blip r:embed="rId8">
            <a:extLst>
              <a:ext uri="{28A0092B-C50C-407E-A947-70E740481C1C}">
                <a14:useLocalDpi xmlns:a14="http://schemas.microsoft.com/office/drawing/2010/main" val="0"/>
              </a:ext>
            </a:extLst>
          </a:blip>
          <a:srcRect l="21012" r="21012"/>
          <a:stretch/>
        </p:blipFill>
        <p:spPr>
          <a:xfrm>
            <a:off x="4942552" y="554237"/>
            <a:ext cx="2410277" cy="2328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CuadroTexto 24">
            <a:extLst>
              <a:ext uri="{FF2B5EF4-FFF2-40B4-BE49-F238E27FC236}">
                <a16:creationId xmlns:a16="http://schemas.microsoft.com/office/drawing/2014/main" id="{0D7BC1C3-8A3A-1B89-F08A-E2C7DD99BE86}"/>
              </a:ext>
            </a:extLst>
          </p:cNvPr>
          <p:cNvSpPr txBox="1"/>
          <p:nvPr/>
        </p:nvSpPr>
        <p:spPr>
          <a:xfrm>
            <a:off x="4215824" y="3129852"/>
            <a:ext cx="4018961" cy="369332"/>
          </a:xfrm>
          <a:prstGeom prst="rect">
            <a:avLst/>
          </a:prstGeom>
          <a:noFill/>
        </p:spPr>
        <p:txBody>
          <a:bodyPr wrap="square" rtlCol="0">
            <a:spAutoFit/>
          </a:bodyPr>
          <a:lstStyle/>
          <a:p>
            <a:r>
              <a:rPr lang="es-CO" dirty="0">
                <a:latin typeface="Bodoni MT Black" panose="02070A03080606020203" pitchFamily="18" charset="0"/>
              </a:rPr>
              <a:t>Otra Primavera-Miguel Morales</a:t>
            </a:r>
          </a:p>
        </p:txBody>
      </p:sp>
      <p:pic>
        <p:nvPicPr>
          <p:cNvPr id="27" name="WhatsApp Audio 2023-04-25 at 8.34.25 AM">
            <a:hlinkClick r:id="" action="ppaction://media"/>
            <a:extLst>
              <a:ext uri="{FF2B5EF4-FFF2-40B4-BE49-F238E27FC236}">
                <a16:creationId xmlns:a16="http://schemas.microsoft.com/office/drawing/2014/main" id="{09ACC3FD-CA84-0C09-6EBD-2F79853959A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874600" y="3860398"/>
            <a:ext cx="701407" cy="701407"/>
          </a:xfrm>
          <a:prstGeom prst="rect">
            <a:avLst/>
          </a:prstGeom>
        </p:spPr>
      </p:pic>
    </p:spTree>
    <p:extLst>
      <p:ext uri="{BB962C8B-B14F-4D97-AF65-F5344CB8AC3E}">
        <p14:creationId xmlns:p14="http://schemas.microsoft.com/office/powerpoint/2010/main" val="5278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803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100000">
                <p:cTn id="1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D3CCF696-2167-064D-3327-42E2A8DE86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5" cy="6857214"/>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86198" y="1465660"/>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8" name="Rectángulo 7">
            <a:hlinkClick r:id="rId6" action="ppaction://hlinksldjump"/>
            <a:extLst>
              <a:ext uri="{FF2B5EF4-FFF2-40B4-BE49-F238E27FC236}">
                <a16:creationId xmlns:a16="http://schemas.microsoft.com/office/drawing/2014/main" id="{8F36E972-0380-8605-578A-76BC7B69CA11}"/>
              </a:ext>
            </a:extLst>
          </p:cNvPr>
          <p:cNvSpPr/>
          <p:nvPr/>
        </p:nvSpPr>
        <p:spPr>
          <a:xfrm>
            <a:off x="1095373" y="2181383"/>
            <a:ext cx="2790825" cy="928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Iniciar  Sesión</a:t>
            </a:r>
            <a:endParaRPr lang="es-CO" sz="2400" dirty="0">
              <a:solidFill>
                <a:schemeClr val="bg1"/>
              </a:solidFill>
              <a:latin typeface="Century Schoolbook"/>
            </a:endParaRPr>
          </a:p>
        </p:txBody>
      </p:sp>
      <p:sp>
        <p:nvSpPr>
          <p:cNvPr id="9" name="Rectángulo 8">
            <a:hlinkClick r:id="rId7" action="ppaction://hlinksldjump"/>
            <a:extLst>
              <a:ext uri="{FF2B5EF4-FFF2-40B4-BE49-F238E27FC236}">
                <a16:creationId xmlns:a16="http://schemas.microsoft.com/office/drawing/2014/main" id="{0EA46857-DE68-C353-3974-25DB7D47E095}"/>
              </a:ext>
            </a:extLst>
          </p:cNvPr>
          <p:cNvSpPr/>
          <p:nvPr/>
        </p:nvSpPr>
        <p:spPr>
          <a:xfrm>
            <a:off x="872366" y="3820589"/>
            <a:ext cx="3013832" cy="1023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dirty="0">
                <a:solidFill>
                  <a:schemeClr val="bg1"/>
                </a:solidFill>
                <a:latin typeface="Century Schoolbook"/>
              </a:rPr>
              <a:t>Registrarse</a:t>
            </a:r>
            <a:endParaRPr lang="es-CO" sz="2000" dirty="0">
              <a:solidFill>
                <a:schemeClr val="bg1"/>
              </a:solidFill>
              <a:latin typeface="Century Schoolbook"/>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pic>
        <p:nvPicPr>
          <p:cNvPr id="5" name="Imagen 2">
            <a:extLst>
              <a:ext uri="{FF2B5EF4-FFF2-40B4-BE49-F238E27FC236}">
                <a16:creationId xmlns:a16="http://schemas.microsoft.com/office/drawing/2014/main" id="{7A6B0FDD-B5AE-D1C2-B758-82DF5AE97899}"/>
              </a:ext>
            </a:extLst>
          </p:cNvPr>
          <p:cNvPicPr>
            <a:picLocks noChangeAspect="1"/>
          </p:cNvPicPr>
          <p:nvPr/>
        </p:nvPicPr>
        <p:blipFill>
          <a:blip r:embed="rId8"/>
          <a:stretch>
            <a:fillRect/>
          </a:stretch>
        </p:blipFill>
        <p:spPr>
          <a:xfrm>
            <a:off x="228598" y="6032890"/>
            <a:ext cx="749178" cy="749178"/>
          </a:xfrm>
          <a:prstGeom prst="rect">
            <a:avLst/>
          </a:prstGeom>
        </p:spPr>
      </p:pic>
    </p:spTree>
    <p:extLst>
      <p:ext uri="{BB962C8B-B14F-4D97-AF65-F5344CB8AC3E}">
        <p14:creationId xmlns:p14="http://schemas.microsoft.com/office/powerpoint/2010/main" val="3044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music">
            <a:hlinkClick r:id="" action="ppaction://media"/>
            <a:extLst>
              <a:ext uri="{FF2B5EF4-FFF2-40B4-BE49-F238E27FC236}">
                <a16:creationId xmlns:a16="http://schemas.microsoft.com/office/drawing/2014/main" id="{194CB2FF-09A4-6A00-1E64-1692BCC09D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6" cy="6858000"/>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48349" y="1462242"/>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rPr>
              <a:t>Contraseña</a:t>
            </a:r>
          </a:p>
          <a:p>
            <a:pPr algn="ctr"/>
            <a:endParaRPr lang="es-CO" sz="2400" dirty="0">
              <a:solidFill>
                <a:schemeClr val="bg1"/>
              </a:solidFill>
            </a:endParaRPr>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sp>
        <p:nvSpPr>
          <p:cNvPr id="2" name="Rectángulo 1">
            <a:extLst>
              <a:ext uri="{FF2B5EF4-FFF2-40B4-BE49-F238E27FC236}">
                <a16:creationId xmlns:a16="http://schemas.microsoft.com/office/drawing/2014/main" id="{B77AFB75-F6E3-7734-8E48-F51D9BFF6B87}"/>
              </a:ext>
            </a:extLst>
          </p:cNvPr>
          <p:cNvSpPr/>
          <p:nvPr/>
        </p:nvSpPr>
        <p:spPr>
          <a:xfrm>
            <a:off x="4684294" y="2886925"/>
            <a:ext cx="2815390" cy="4849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 name="Rectángulo 4">
            <a:extLst>
              <a:ext uri="{FF2B5EF4-FFF2-40B4-BE49-F238E27FC236}">
                <a16:creationId xmlns:a16="http://schemas.microsoft.com/office/drawing/2014/main" id="{E557852F-EA65-EF3D-8B7C-1E138A17B80B}"/>
              </a:ext>
            </a:extLst>
          </p:cNvPr>
          <p:cNvSpPr/>
          <p:nvPr/>
        </p:nvSpPr>
        <p:spPr>
          <a:xfrm>
            <a:off x="4684294" y="3902263"/>
            <a:ext cx="2815390" cy="544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endParaRPr lang="es-CO" dirty="0"/>
          </a:p>
        </p:txBody>
      </p:sp>
      <p:pic>
        <p:nvPicPr>
          <p:cNvPr id="7" name="Imagen 2">
            <a:extLst>
              <a:ext uri="{FF2B5EF4-FFF2-40B4-BE49-F238E27FC236}">
                <a16:creationId xmlns:a16="http://schemas.microsoft.com/office/drawing/2014/main" id="{94905599-16A8-725D-24B9-93A1B2D72C92}"/>
              </a:ext>
            </a:extLst>
          </p:cNvPr>
          <p:cNvPicPr>
            <a:picLocks noChangeAspect="1"/>
          </p:cNvPicPr>
          <p:nvPr/>
        </p:nvPicPr>
        <p:blipFill>
          <a:blip r:embed="rId6"/>
          <a:stretch>
            <a:fillRect/>
          </a:stretch>
        </p:blipFill>
        <p:spPr>
          <a:xfrm>
            <a:off x="152899" y="6034241"/>
            <a:ext cx="723507" cy="723507"/>
          </a:xfrm>
          <a:prstGeom prst="rect">
            <a:avLst/>
          </a:prstGeom>
        </p:spPr>
      </p:pic>
      <p:sp>
        <p:nvSpPr>
          <p:cNvPr id="11" name="CuadroTexto 10">
            <a:extLst>
              <a:ext uri="{FF2B5EF4-FFF2-40B4-BE49-F238E27FC236}">
                <a16:creationId xmlns:a16="http://schemas.microsoft.com/office/drawing/2014/main" id="{1DF71191-A938-5F85-217F-08DCF99FEAA2}"/>
              </a:ext>
            </a:extLst>
          </p:cNvPr>
          <p:cNvSpPr txBox="1"/>
          <p:nvPr/>
        </p:nvSpPr>
        <p:spPr>
          <a:xfrm>
            <a:off x="4855088" y="2381749"/>
            <a:ext cx="2529450" cy="461665"/>
          </a:xfrm>
          <a:prstGeom prst="rect">
            <a:avLst/>
          </a:prstGeom>
          <a:noFill/>
        </p:spPr>
        <p:txBody>
          <a:bodyPr wrap="square" rtlCol="0">
            <a:spAutoFit/>
          </a:bodyPr>
          <a:lstStyle/>
          <a:p>
            <a:pPr algn="ctr"/>
            <a:r>
              <a:rPr lang="es-MX" sz="2400" dirty="0">
                <a:solidFill>
                  <a:schemeClr val="bg1"/>
                </a:solidFill>
              </a:rPr>
              <a:t>Correo Electrónico</a:t>
            </a:r>
            <a:endParaRPr lang="es-CO" sz="2400" dirty="0">
              <a:solidFill>
                <a:schemeClr val="bg1"/>
              </a:solidFill>
            </a:endParaRPr>
          </a:p>
        </p:txBody>
      </p:sp>
      <p:sp>
        <p:nvSpPr>
          <p:cNvPr id="12" name="Rectángulo 11">
            <a:hlinkClick r:id="rId7" action="ppaction://hlinksldjump"/>
            <a:extLst>
              <a:ext uri="{FF2B5EF4-FFF2-40B4-BE49-F238E27FC236}">
                <a16:creationId xmlns:a16="http://schemas.microsoft.com/office/drawing/2014/main" id="{70C93BF3-8BA3-0314-78F8-A312415544CC}"/>
              </a:ext>
            </a:extLst>
          </p:cNvPr>
          <p:cNvSpPr/>
          <p:nvPr/>
        </p:nvSpPr>
        <p:spPr>
          <a:xfrm>
            <a:off x="6570667" y="4715889"/>
            <a:ext cx="1398494" cy="3265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r>
              <a:rPr lang="es-MX" dirty="0">
                <a:solidFill>
                  <a:schemeClr val="tx1"/>
                </a:solidFill>
              </a:rPr>
              <a:t>Acceder</a:t>
            </a:r>
            <a:endParaRPr lang="es-CO" dirty="0"/>
          </a:p>
        </p:txBody>
      </p:sp>
    </p:spTree>
    <p:extLst>
      <p:ext uri="{BB962C8B-B14F-4D97-AF65-F5344CB8AC3E}">
        <p14:creationId xmlns:p14="http://schemas.microsoft.com/office/powerpoint/2010/main" val="24576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80"/>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r>
              <a:rPr lang="es-ES" sz="1200" dirty="0">
                <a:latin typeface="Times New Roman" panose="02020603050405020304" pitchFamily="18" charset="0"/>
                <a:cs typeface="Times New Roman" panose="02020603050405020304" pitchFamily="18" charset="0"/>
              </a:rPr>
              <a:t> </a:t>
            </a: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E68CE8F9-B40D-4AF9-FFCF-A628EA8D4696}"/>
              </a:ext>
            </a:extLst>
          </p:cNvPr>
          <p:cNvPicPr>
            <a:picLocks noChangeAspect="1"/>
          </p:cNvPicPr>
          <p:nvPr/>
        </p:nvPicPr>
        <p:blipFill>
          <a:blip r:embed="rId8"/>
          <a:stretch>
            <a:fillRect/>
          </a:stretch>
        </p:blipFill>
        <p:spPr>
          <a:xfrm>
            <a:off x="185037" y="6131222"/>
            <a:ext cx="610301" cy="582020"/>
          </a:xfrm>
          <a:prstGeom prst="rect">
            <a:avLst/>
          </a:prstGeom>
        </p:spPr>
      </p:pic>
    </p:spTree>
    <p:extLst>
      <p:ext uri="{BB962C8B-B14F-4D97-AF65-F5344CB8AC3E}">
        <p14:creationId xmlns:p14="http://schemas.microsoft.com/office/powerpoint/2010/main" val="2210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252912" y="-1034171"/>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X</a:t>
            </a: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243A4881-DE41-EC6E-2408-9AAC663C64AA}"/>
              </a:ext>
            </a:extLst>
          </p:cNvPr>
          <p:cNvPicPr>
            <a:picLocks noChangeAspect="1"/>
          </p:cNvPicPr>
          <p:nvPr/>
        </p:nvPicPr>
        <p:blipFill>
          <a:blip r:embed="rId8"/>
          <a:stretch>
            <a:fillRect/>
          </a:stretch>
        </p:blipFill>
        <p:spPr>
          <a:xfrm>
            <a:off x="147400" y="6007453"/>
            <a:ext cx="682159" cy="682159"/>
          </a:xfrm>
          <a:prstGeom prst="rect">
            <a:avLst/>
          </a:prstGeom>
        </p:spPr>
      </p:pic>
    </p:spTree>
    <p:extLst>
      <p:ext uri="{BB962C8B-B14F-4D97-AF65-F5344CB8AC3E}">
        <p14:creationId xmlns:p14="http://schemas.microsoft.com/office/powerpoint/2010/main" val="39146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96253"/>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540526"/>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dirty="0">
                <a:latin typeface="Times New Roman" panose="02020603050405020304" pitchFamily="18" charset="0"/>
                <a:cs typeface="Times New Roman" panose="02020603050405020304" pitchFamily="18" charset="0"/>
              </a:rPr>
              <a:t>6</a:t>
            </a:r>
            <a:r>
              <a:rPr lang="es-ES" sz="1200" b="0" i="0" dirty="0">
                <a:effectLst/>
                <a:latin typeface="Times New Roman" panose="02020603050405020304" pitchFamily="18" charset="0"/>
                <a:cs typeface="Times New Roman" panose="02020603050405020304" pitchFamily="18" charset="0"/>
              </a:rPr>
              <a:t>-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sp>
        <p:nvSpPr>
          <p:cNvPr id="2" name="Rectángulo 1">
            <a:extLst>
              <a:ext uri="{FF2B5EF4-FFF2-40B4-BE49-F238E27FC236}">
                <a16:creationId xmlns:a16="http://schemas.microsoft.com/office/drawing/2014/main" id="{38F942AE-855E-F842-5C78-5943247A671B}"/>
              </a:ext>
            </a:extLst>
          </p:cNvPr>
          <p:cNvSpPr/>
          <p:nvPr/>
        </p:nvSpPr>
        <p:spPr>
          <a:xfrm>
            <a:off x="1797523" y="5850621"/>
            <a:ext cx="5458120" cy="7635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Debes aceptar los términos y condiciones.</a:t>
            </a:r>
          </a:p>
        </p:txBody>
      </p:sp>
      <p:sp>
        <p:nvSpPr>
          <p:cNvPr id="6" name="Rectángulo 5">
            <a:hlinkClick r:id="rId6" action="ppaction://hlinksldjump"/>
            <a:extLst>
              <a:ext uri="{FF2B5EF4-FFF2-40B4-BE49-F238E27FC236}">
                <a16:creationId xmlns:a16="http://schemas.microsoft.com/office/drawing/2014/main" id="{6F41398A-55D1-E17F-9966-A5707667DD56}"/>
              </a:ext>
            </a:extLst>
          </p:cNvPr>
          <p:cNvSpPr/>
          <p:nvPr/>
        </p:nvSpPr>
        <p:spPr>
          <a:xfrm>
            <a:off x="7005739" y="5759820"/>
            <a:ext cx="420668" cy="34278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X</a:t>
            </a:r>
          </a:p>
        </p:txBody>
      </p:sp>
      <p:pic>
        <p:nvPicPr>
          <p:cNvPr id="7" name="Imagen 2">
            <a:extLst>
              <a:ext uri="{FF2B5EF4-FFF2-40B4-BE49-F238E27FC236}">
                <a16:creationId xmlns:a16="http://schemas.microsoft.com/office/drawing/2014/main" id="{1DC44EAF-BB69-F4BE-F78C-8E6C6F606F97}"/>
              </a:ext>
            </a:extLst>
          </p:cNvPr>
          <p:cNvPicPr>
            <a:picLocks noChangeAspect="1"/>
          </p:cNvPicPr>
          <p:nvPr/>
        </p:nvPicPr>
        <p:blipFill>
          <a:blip r:embed="rId7"/>
          <a:stretch>
            <a:fillRect/>
          </a:stretch>
        </p:blipFill>
        <p:spPr>
          <a:xfrm>
            <a:off x="185471" y="6038312"/>
            <a:ext cx="654022" cy="654022"/>
          </a:xfrm>
          <a:prstGeom prst="rect">
            <a:avLst/>
          </a:prstGeom>
        </p:spPr>
      </p:pic>
    </p:spTree>
    <p:extLst>
      <p:ext uri="{BB962C8B-B14F-4D97-AF65-F5344CB8AC3E}">
        <p14:creationId xmlns:p14="http://schemas.microsoft.com/office/powerpoint/2010/main" val="4314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82555B50-D0B5-9A3B-25B5-A26FDB0C8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062"/>
            <a:ext cx="12192000" cy="6857999"/>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Nombres:</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latin typeface="Century Schoolbook"/>
              </a:rPr>
              <a:t>Apellidos</a:t>
            </a:r>
            <a:r>
              <a:rPr lang="es-ES"/>
              <a:t>:</a:t>
            </a:r>
            <a:endParaRPr lang="es-CO"/>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52784"/>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 </a:t>
            </a:r>
            <a:r>
              <a:rPr lang="es-ES">
                <a:latin typeface="Century Schoolbook"/>
              </a:rPr>
              <a:t>Documento</a:t>
            </a:r>
            <a:r>
              <a:rPr lang="es-ES"/>
              <a:t>:</a:t>
            </a:r>
            <a:endParaRPr lang="es-CO"/>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Numero de mesa:</a:t>
            </a:r>
            <a:endParaRPr lang="es-CO"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0F407015-6BC6-DAE4-D1E0-DEB320EBFAA6}"/>
              </a:ext>
            </a:extLst>
          </p:cNvPr>
          <p:cNvSpPr/>
          <p:nvPr/>
        </p:nvSpPr>
        <p:spPr>
          <a:xfrm>
            <a:off x="6814990" y="5048274"/>
            <a:ext cx="2209015" cy="538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F0842D95-4533-89CA-6787-72BF8C21865D}"/>
              </a:ext>
            </a:extLst>
          </p:cNvPr>
          <p:cNvPicPr>
            <a:picLocks noChangeAspect="1"/>
          </p:cNvPicPr>
          <p:nvPr/>
        </p:nvPicPr>
        <p:blipFill>
          <a:blip r:embed="rId7"/>
          <a:stretch>
            <a:fillRect/>
          </a:stretch>
        </p:blipFill>
        <p:spPr>
          <a:xfrm>
            <a:off x="146940" y="6103038"/>
            <a:ext cx="710900" cy="710900"/>
          </a:xfrm>
          <a:prstGeom prst="rect">
            <a:avLst/>
          </a:prstGeom>
        </p:spPr>
      </p:pic>
    </p:spTree>
    <p:extLst>
      <p:ext uri="{BB962C8B-B14F-4D97-AF65-F5344CB8AC3E}">
        <p14:creationId xmlns:p14="http://schemas.microsoft.com/office/powerpoint/2010/main" val="14599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CORREO:</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CONFIRMAR CORREO</a:t>
            </a:r>
            <a:r>
              <a:rPr lang="es-ES" dirty="0"/>
              <a:t>:</a:t>
            </a:r>
            <a:endParaRPr lang="es-CO" dirty="0"/>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45639"/>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 </a:t>
            </a:r>
            <a:r>
              <a:rPr lang="es-ES" dirty="0">
                <a:latin typeface="Century Schoolbook"/>
              </a:rPr>
              <a:t>CONTRASEÑA</a:t>
            </a:r>
            <a:r>
              <a:rPr lang="es-ES" dirty="0"/>
              <a:t>:</a:t>
            </a:r>
            <a:endParaRPr lang="es-CO" dirty="0"/>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sz="1400" dirty="0">
                <a:latin typeface="Century Schoolbook"/>
              </a:rPr>
              <a:t>CONFIRMAR CONTRASEÑA:</a:t>
            </a:r>
            <a:endParaRPr lang="es-CO" sz="1400"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7D846BC7-DAB6-B219-2DD9-C1A2C7C4B0C8}"/>
              </a:ext>
            </a:extLst>
          </p:cNvPr>
          <p:cNvSpPr/>
          <p:nvPr/>
        </p:nvSpPr>
        <p:spPr>
          <a:xfrm>
            <a:off x="6972692" y="5064677"/>
            <a:ext cx="2218442" cy="35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14E6C6B6-D3E8-3DBB-B945-DF72737954C4}"/>
              </a:ext>
            </a:extLst>
          </p:cNvPr>
          <p:cNvPicPr>
            <a:picLocks noChangeAspect="1"/>
          </p:cNvPicPr>
          <p:nvPr/>
        </p:nvPicPr>
        <p:blipFill>
          <a:blip r:embed="rId7"/>
          <a:stretch>
            <a:fillRect/>
          </a:stretch>
        </p:blipFill>
        <p:spPr>
          <a:xfrm>
            <a:off x="165792" y="6033154"/>
            <a:ext cx="713071" cy="713071"/>
          </a:xfrm>
          <a:prstGeom prst="rect">
            <a:avLst/>
          </a:prstGeom>
        </p:spPr>
      </p:pic>
    </p:spTree>
    <p:extLst>
      <p:ext uri="{BB962C8B-B14F-4D97-AF65-F5344CB8AC3E}">
        <p14:creationId xmlns:p14="http://schemas.microsoft.com/office/powerpoint/2010/main" val="16436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63EFAC0A-5EF9-1D0E-DD87-6F2AA6032B8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2176" y="1234204"/>
            <a:ext cx="5348538"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22552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hlinkClick r:id="rId7" action="ppaction://hlinksldjump"/>
            <a:extLst>
              <a:ext uri="{FF2B5EF4-FFF2-40B4-BE49-F238E27FC236}">
                <a16:creationId xmlns:a16="http://schemas.microsoft.com/office/drawing/2014/main" id="{9F758F4D-10D1-709E-A0FE-4CFFA77F93AF}"/>
              </a:ext>
            </a:extLst>
          </p:cNvPr>
          <p:cNvSpPr/>
          <p:nvPr/>
        </p:nvSpPr>
        <p:spPr>
          <a:xfrm>
            <a:off x="5348199" y="4150875"/>
            <a:ext cx="1689865" cy="44000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20" name="Rectángulo 19">
            <a:hlinkClick r:id="rId8" action="ppaction://hlinksldjump"/>
            <a:extLst>
              <a:ext uri="{FF2B5EF4-FFF2-40B4-BE49-F238E27FC236}">
                <a16:creationId xmlns:a16="http://schemas.microsoft.com/office/drawing/2014/main" id="{4086B83F-07EE-11CB-49F6-EBD81E676126}"/>
              </a:ext>
            </a:extLst>
          </p:cNvPr>
          <p:cNvSpPr/>
          <p:nvPr/>
        </p:nvSpPr>
        <p:spPr>
          <a:xfrm>
            <a:off x="9968753" y="4957482"/>
            <a:ext cx="206188" cy="2241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573C7A5A-EA7B-D85D-90A3-DE65BDFBEC80}"/>
              </a:ext>
            </a:extLst>
          </p:cNvPr>
          <p:cNvPicPr>
            <a:picLocks noChangeAspect="1"/>
          </p:cNvPicPr>
          <p:nvPr/>
        </p:nvPicPr>
        <p:blipFill>
          <a:blip r:embed="rId9"/>
          <a:stretch>
            <a:fillRect/>
          </a:stretch>
        </p:blipFill>
        <p:spPr>
          <a:xfrm>
            <a:off x="165792" y="6063605"/>
            <a:ext cx="654340" cy="654340"/>
          </a:xfrm>
          <a:prstGeom prst="rect">
            <a:avLst/>
          </a:prstGeom>
        </p:spPr>
      </p:pic>
    </p:spTree>
    <p:extLst>
      <p:ext uri="{BB962C8B-B14F-4D97-AF65-F5344CB8AC3E}">
        <p14:creationId xmlns:p14="http://schemas.microsoft.com/office/powerpoint/2010/main" val="2568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1381</Words>
  <Application>Microsoft Office PowerPoint</Application>
  <PresentationFormat>Panorámica</PresentationFormat>
  <Paragraphs>165</Paragraphs>
  <Slides>18</Slides>
  <Notes>4</Notes>
  <HiddenSlides>0</HiddenSlides>
  <MMClips>18</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Batang</vt:lpstr>
      <vt:lpstr>Arial</vt:lpstr>
      <vt:lpstr>Bodoni MT Black</vt:lpstr>
      <vt:lpstr>Calibri</vt:lpstr>
      <vt:lpstr>Calibri Light</vt:lpstr>
      <vt:lpstr>Century Schoolbook</vt:lpstr>
      <vt:lpstr>Söhne</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 torres</dc:creator>
  <cp:lastModifiedBy>sebastian garcia</cp:lastModifiedBy>
  <cp:revision>10</cp:revision>
  <dcterms:created xsi:type="dcterms:W3CDTF">2023-04-14T15:14:55Z</dcterms:created>
  <dcterms:modified xsi:type="dcterms:W3CDTF">2023-10-17T21:58:46Z</dcterms:modified>
</cp:coreProperties>
</file>